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37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38EA1-B8D4-4E87-85B6-CC0126DB775D}" type="datetimeFigureOut">
              <a:rPr lang="nl-NL" smtClean="0"/>
              <a:t>14-6-2017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E7025D-116B-4D25-919A-8D2D41E3CB7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55549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E7025D-116B-4D25-919A-8D2D41E3CB71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6004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r>
              <a:rPr lang="en-GB" dirty="0"/>
              <a:t>Website Project </a:t>
            </a:r>
            <a:r>
              <a:rPr lang="en-GB" dirty="0" err="1"/>
              <a:t>Fifa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Group 1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20450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Inleiding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Moscow C-Sharp</a:t>
            </a:r>
          </a:p>
          <a:p>
            <a:r>
              <a:rPr lang="en-US" dirty="0"/>
              <a:t>Home</a:t>
            </a:r>
          </a:p>
          <a:p>
            <a:r>
              <a:rPr lang="en-US" dirty="0"/>
              <a:t>Schedule</a:t>
            </a:r>
          </a:p>
          <a:p>
            <a:r>
              <a:rPr lang="en-US" dirty="0"/>
              <a:t>Standings</a:t>
            </a:r>
          </a:p>
          <a:p>
            <a:r>
              <a:rPr lang="en-US" dirty="0"/>
              <a:t>Login menu</a:t>
            </a:r>
            <a:endParaRPr lang="en-GB" dirty="0"/>
          </a:p>
          <a:p>
            <a:r>
              <a:rPr lang="en-GB" dirty="0"/>
              <a:t>Admin menu</a:t>
            </a:r>
          </a:p>
          <a:p>
            <a:r>
              <a:rPr lang="en-GB" dirty="0"/>
              <a:t>Live demo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906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MoSCoW</a:t>
            </a:r>
            <a:endParaRPr lang="nl-NL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5203" y="863600"/>
            <a:ext cx="6762270" cy="5121275"/>
          </a:xfrm>
        </p:spPr>
      </p:pic>
    </p:spTree>
    <p:extLst>
      <p:ext uri="{BB962C8B-B14F-4D97-AF65-F5344CB8AC3E}">
        <p14:creationId xmlns:p14="http://schemas.microsoft.com/office/powerpoint/2010/main" val="171157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  <a:p>
            <a:r>
              <a:rPr lang="en-US" dirty="0" err="1"/>
              <a:t>Poules</a:t>
            </a:r>
            <a:r>
              <a:rPr lang="en-US" dirty="0"/>
              <a:t> met teams</a:t>
            </a:r>
          </a:p>
          <a:p>
            <a:r>
              <a:rPr lang="en-US" dirty="0"/>
              <a:t>Schedule</a:t>
            </a:r>
          </a:p>
          <a:p>
            <a:r>
              <a:rPr lang="en-US" dirty="0"/>
              <a:t>Top </a:t>
            </a:r>
            <a:r>
              <a:rPr lang="en-US" dirty="0" err="1"/>
              <a:t>scoorders</a:t>
            </a:r>
            <a:endParaRPr lang="en-US" dirty="0"/>
          </a:p>
          <a:p>
            <a:r>
              <a:rPr lang="en-US" dirty="0"/>
              <a:t>Teams met </a:t>
            </a:r>
            <a:r>
              <a:rPr lang="en-US" dirty="0" err="1"/>
              <a:t>spelers</a:t>
            </a:r>
            <a:endParaRPr lang="en-US" dirty="0"/>
          </a:p>
          <a:p>
            <a:r>
              <a:rPr lang="en-US" dirty="0" err="1"/>
              <a:t>Inschrijf</a:t>
            </a:r>
            <a:r>
              <a:rPr lang="en-US" dirty="0"/>
              <a:t> form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5702" y="864108"/>
            <a:ext cx="4233335" cy="21177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5700" y="3335599"/>
            <a:ext cx="4233335" cy="184243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5700" y="5531734"/>
            <a:ext cx="4233335" cy="45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89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3249406" cy="4601183"/>
          </a:xfrm>
        </p:spPr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Poule</a:t>
            </a:r>
            <a:r>
              <a:rPr lang="en-US" dirty="0"/>
              <a:t> </a:t>
            </a:r>
            <a:r>
              <a:rPr lang="en-US" dirty="0" err="1"/>
              <a:t>fase</a:t>
            </a:r>
            <a:endParaRPr lang="en-US" dirty="0"/>
          </a:p>
          <a:p>
            <a:r>
              <a:rPr lang="en-US" dirty="0"/>
              <a:t>Playoffs</a:t>
            </a:r>
          </a:p>
          <a:p>
            <a:r>
              <a:rPr lang="en-US" dirty="0" err="1"/>
              <a:t>Inschrijf</a:t>
            </a:r>
            <a:r>
              <a:rPr lang="en-US" dirty="0"/>
              <a:t> form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5666" y="864108"/>
            <a:ext cx="4778745" cy="23805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666" y="3565276"/>
            <a:ext cx="4778745" cy="1581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04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Standings</a:t>
            </a:r>
            <a:endParaRPr lang="nl-NL" dirty="0"/>
          </a:p>
          <a:p>
            <a:r>
              <a:rPr lang="nl-NL" dirty="0"/>
              <a:t>Inschrijf form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8388" y="864108"/>
            <a:ext cx="4369123" cy="21580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388" y="3255212"/>
            <a:ext cx="4369123" cy="192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590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Menu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/admin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6851" y="1826137"/>
            <a:ext cx="5755630" cy="31965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6851" y="864108"/>
            <a:ext cx="5755630" cy="63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996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Admin Menu</a:t>
            </a:r>
            <a:endParaRPr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teams</a:t>
            </a:r>
          </a:p>
          <a:p>
            <a:r>
              <a:rPr lang="en-US" dirty="0" err="1"/>
              <a:t>Asign</a:t>
            </a:r>
            <a:r>
              <a:rPr lang="en-US" dirty="0"/>
              <a:t> players/</a:t>
            </a:r>
            <a:r>
              <a:rPr lang="en-US" dirty="0" err="1"/>
              <a:t>unasign</a:t>
            </a:r>
            <a:r>
              <a:rPr lang="en-US" dirty="0"/>
              <a:t> players</a:t>
            </a:r>
          </a:p>
          <a:p>
            <a:r>
              <a:rPr lang="en-US" dirty="0" err="1"/>
              <a:t>Asign</a:t>
            </a:r>
            <a:r>
              <a:rPr lang="en-US" dirty="0"/>
              <a:t> teams/</a:t>
            </a:r>
            <a:r>
              <a:rPr lang="en-US" dirty="0" err="1"/>
              <a:t>unasign</a:t>
            </a:r>
            <a:r>
              <a:rPr lang="en-US" dirty="0"/>
              <a:t> teams</a:t>
            </a:r>
          </a:p>
          <a:p>
            <a:r>
              <a:rPr lang="en-US" dirty="0"/>
              <a:t>Create match</a:t>
            </a:r>
          </a:p>
          <a:p>
            <a:r>
              <a:rPr lang="en-US" dirty="0"/>
              <a:t>Manage scores </a:t>
            </a:r>
            <a:r>
              <a:rPr lang="en-US" dirty="0" err="1"/>
              <a:t>poule</a:t>
            </a:r>
            <a:r>
              <a:rPr lang="en-US" dirty="0"/>
              <a:t> phase</a:t>
            </a:r>
          </a:p>
          <a:p>
            <a:r>
              <a:rPr lang="en-US" dirty="0"/>
              <a:t>Manage scores playoffs</a:t>
            </a:r>
          </a:p>
          <a:p>
            <a:r>
              <a:rPr lang="en-US" dirty="0"/>
              <a:t>Start playoffs</a:t>
            </a:r>
          </a:p>
        </p:txBody>
      </p:sp>
      <p:pic>
        <p:nvPicPr>
          <p:cNvPr id="25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0297" y="853646"/>
            <a:ext cx="3564449" cy="142766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670" y="2374912"/>
            <a:ext cx="3564449" cy="112871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0296" y="3597229"/>
            <a:ext cx="3558823" cy="120769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670" y="4898529"/>
            <a:ext cx="3558823" cy="108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890708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0</TotalTime>
  <Words>70</Words>
  <Application>Microsoft Office PowerPoint</Application>
  <PresentationFormat>Widescreen</PresentationFormat>
  <Paragraphs>36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Corbel</vt:lpstr>
      <vt:lpstr>Wingdings 2</vt:lpstr>
      <vt:lpstr>Frame</vt:lpstr>
      <vt:lpstr>Website Project Fifa</vt:lpstr>
      <vt:lpstr>Inleiding</vt:lpstr>
      <vt:lpstr>MoSCoW</vt:lpstr>
      <vt:lpstr>Home</vt:lpstr>
      <vt:lpstr>Schedule</vt:lpstr>
      <vt:lpstr>Standings</vt:lpstr>
      <vt:lpstr>Login Menu</vt:lpstr>
      <vt:lpstr>Admin Menu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C-Sharp Project Fifa</dc:title>
  <dc:creator>Roelen, Jurriaan (student)</dc:creator>
  <cp:lastModifiedBy>Youri</cp:lastModifiedBy>
  <cp:revision>15</cp:revision>
  <dcterms:created xsi:type="dcterms:W3CDTF">2017-06-07T13:35:35Z</dcterms:created>
  <dcterms:modified xsi:type="dcterms:W3CDTF">2017-06-14T09:05:16Z</dcterms:modified>
</cp:coreProperties>
</file>

<file path=docProps/thumbnail.jpeg>
</file>